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94660"/>
  </p:normalViewPr>
  <p:slideViewPr>
    <p:cSldViewPr snapToGrid="0">
      <p:cViewPr>
        <p:scale>
          <a:sx n="70" d="100"/>
          <a:sy n="70" d="100"/>
        </p:scale>
        <p:origin x="53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O'Connor" userId="06345914-dcf7-412a-9aef-7adc4b3e16eb" providerId="ADAL" clId="{033F5AC7-FEC4-4516-92DD-FE1F4A677A36}"/>
    <pc:docChg chg="undo custSel modSld">
      <pc:chgData name="Sean O'Connor" userId="06345914-dcf7-412a-9aef-7adc4b3e16eb" providerId="ADAL" clId="{033F5AC7-FEC4-4516-92DD-FE1F4A677A36}" dt="2024-09-04T18:40:39.824" v="125" actId="1076"/>
      <pc:docMkLst>
        <pc:docMk/>
      </pc:docMkLst>
      <pc:sldChg chg="modSp mod">
        <pc:chgData name="Sean O'Connor" userId="06345914-dcf7-412a-9aef-7adc4b3e16eb" providerId="ADAL" clId="{033F5AC7-FEC4-4516-92DD-FE1F4A677A36}" dt="2024-09-04T18:34:35.990" v="65" actId="20577"/>
        <pc:sldMkLst>
          <pc:docMk/>
          <pc:sldMk cId="3299396540" sldId="256"/>
        </pc:sldMkLst>
        <pc:spChg chg="mod">
          <ac:chgData name="Sean O'Connor" userId="06345914-dcf7-412a-9aef-7adc4b3e16eb" providerId="ADAL" clId="{033F5AC7-FEC4-4516-92DD-FE1F4A677A36}" dt="2024-09-04T18:34:35.990" v="65" actId="20577"/>
          <ac:spMkLst>
            <pc:docMk/>
            <pc:sldMk cId="3299396540" sldId="256"/>
            <ac:spMk id="8" creationId="{4DEB398A-0766-7ECD-6A6C-4E0E54AB47F4}"/>
          </ac:spMkLst>
        </pc:spChg>
        <pc:picChg chg="mod">
          <ac:chgData name="Sean O'Connor" userId="06345914-dcf7-412a-9aef-7adc4b3e16eb" providerId="ADAL" clId="{033F5AC7-FEC4-4516-92DD-FE1F4A677A36}" dt="2024-09-04T18:34:15.180" v="61" actId="14100"/>
          <ac:picMkLst>
            <pc:docMk/>
            <pc:sldMk cId="3299396540" sldId="256"/>
            <ac:picMk id="5" creationId="{2AEA3F5D-090B-7844-D21A-65D67BA8618E}"/>
          </ac:picMkLst>
        </pc:picChg>
        <pc:picChg chg="mod">
          <ac:chgData name="Sean O'Connor" userId="06345914-dcf7-412a-9aef-7adc4b3e16eb" providerId="ADAL" clId="{033F5AC7-FEC4-4516-92DD-FE1F4A677A36}" dt="2024-09-04T18:34:09.456" v="60" actId="1076"/>
          <ac:picMkLst>
            <pc:docMk/>
            <pc:sldMk cId="3299396540" sldId="256"/>
            <ac:picMk id="7" creationId="{1AB9EE0F-DD78-5B5B-2CDE-F925155606FF}"/>
          </ac:picMkLst>
        </pc:picChg>
      </pc:sldChg>
      <pc:sldChg chg="delSp modSp mod">
        <pc:chgData name="Sean O'Connor" userId="06345914-dcf7-412a-9aef-7adc4b3e16eb" providerId="ADAL" clId="{033F5AC7-FEC4-4516-92DD-FE1F4A677A36}" dt="2024-09-04T18:37:22.872" v="96" actId="403"/>
        <pc:sldMkLst>
          <pc:docMk/>
          <pc:sldMk cId="4055324490" sldId="257"/>
        </pc:sldMkLst>
        <pc:spChg chg="mod">
          <ac:chgData name="Sean O'Connor" userId="06345914-dcf7-412a-9aef-7adc4b3e16eb" providerId="ADAL" clId="{033F5AC7-FEC4-4516-92DD-FE1F4A677A36}" dt="2024-09-04T18:37:22.872" v="96" actId="403"/>
          <ac:spMkLst>
            <pc:docMk/>
            <pc:sldMk cId="4055324490" sldId="257"/>
            <ac:spMk id="13" creationId="{E7ABC2B9-A482-5CB4-D18A-D2179E10941A}"/>
          </ac:spMkLst>
        </pc:spChg>
        <pc:picChg chg="mod">
          <ac:chgData name="Sean O'Connor" userId="06345914-dcf7-412a-9aef-7adc4b3e16eb" providerId="ADAL" clId="{033F5AC7-FEC4-4516-92DD-FE1F4A677A36}" dt="2024-09-04T18:34:00.097" v="59" actId="14100"/>
          <ac:picMkLst>
            <pc:docMk/>
            <pc:sldMk cId="4055324490" sldId="257"/>
            <ac:picMk id="5" creationId="{FC6488DD-2C89-D7F6-7EB9-E68DE1D6E07C}"/>
          </ac:picMkLst>
        </pc:picChg>
        <pc:picChg chg="mod">
          <ac:chgData name="Sean O'Connor" userId="06345914-dcf7-412a-9aef-7adc4b3e16eb" providerId="ADAL" clId="{033F5AC7-FEC4-4516-92DD-FE1F4A677A36}" dt="2024-09-04T18:33:46.751" v="54" actId="14100"/>
          <ac:picMkLst>
            <pc:docMk/>
            <pc:sldMk cId="4055324490" sldId="257"/>
            <ac:picMk id="7" creationId="{4B42E504-AAD6-383F-4344-9786D088F0BD}"/>
          </ac:picMkLst>
        </pc:picChg>
        <pc:picChg chg="mod">
          <ac:chgData name="Sean O'Connor" userId="06345914-dcf7-412a-9aef-7adc4b3e16eb" providerId="ADAL" clId="{033F5AC7-FEC4-4516-92DD-FE1F4A677A36}" dt="2024-09-04T18:33:52.013" v="56" actId="14100"/>
          <ac:picMkLst>
            <pc:docMk/>
            <pc:sldMk cId="4055324490" sldId="257"/>
            <ac:picMk id="11" creationId="{F0E949A1-DBB7-7F17-D75A-569D45E0ECCB}"/>
          </ac:picMkLst>
        </pc:picChg>
        <pc:picChg chg="del">
          <ac:chgData name="Sean O'Connor" userId="06345914-dcf7-412a-9aef-7adc4b3e16eb" providerId="ADAL" clId="{033F5AC7-FEC4-4516-92DD-FE1F4A677A36}" dt="2024-09-04T18:33:35.915" v="53" actId="478"/>
          <ac:picMkLst>
            <pc:docMk/>
            <pc:sldMk cId="4055324490" sldId="257"/>
            <ac:picMk id="14" creationId="{2876BC93-A0F6-4E58-455D-625DC2BCD3E1}"/>
          </ac:picMkLst>
        </pc:picChg>
      </pc:sldChg>
      <pc:sldChg chg="delSp modSp mod">
        <pc:chgData name="Sean O'Connor" userId="06345914-dcf7-412a-9aef-7adc4b3e16eb" providerId="ADAL" clId="{033F5AC7-FEC4-4516-92DD-FE1F4A677A36}" dt="2024-09-04T18:37:38.432" v="98" actId="1076"/>
        <pc:sldMkLst>
          <pc:docMk/>
          <pc:sldMk cId="1292620038" sldId="258"/>
        </pc:sldMkLst>
        <pc:spChg chg="mod">
          <ac:chgData name="Sean O'Connor" userId="06345914-dcf7-412a-9aef-7adc4b3e16eb" providerId="ADAL" clId="{033F5AC7-FEC4-4516-92DD-FE1F4A677A36}" dt="2024-09-04T18:37:38.432" v="98" actId="1076"/>
          <ac:spMkLst>
            <pc:docMk/>
            <pc:sldMk cId="1292620038" sldId="258"/>
            <ac:spMk id="12" creationId="{FD4E0002-4CF2-02A3-9CD5-6F6EC53ADAF5}"/>
          </ac:spMkLst>
        </pc:spChg>
        <pc:picChg chg="del">
          <ac:chgData name="Sean O'Connor" userId="06345914-dcf7-412a-9aef-7adc4b3e16eb" providerId="ADAL" clId="{033F5AC7-FEC4-4516-92DD-FE1F4A677A36}" dt="2024-09-04T18:33:31.885" v="52" actId="478"/>
          <ac:picMkLst>
            <pc:docMk/>
            <pc:sldMk cId="1292620038" sldId="258"/>
            <ac:picMk id="8" creationId="{B9BA8078-A8EB-8B23-4D0D-8B62252FEF36}"/>
          </ac:picMkLst>
        </pc:picChg>
      </pc:sldChg>
      <pc:sldChg chg="delSp modSp mod">
        <pc:chgData name="Sean O'Connor" userId="06345914-dcf7-412a-9aef-7adc4b3e16eb" providerId="ADAL" clId="{033F5AC7-FEC4-4516-92DD-FE1F4A677A36}" dt="2024-09-04T18:36:46.383" v="94" actId="20577"/>
        <pc:sldMkLst>
          <pc:docMk/>
          <pc:sldMk cId="713889333" sldId="259"/>
        </pc:sldMkLst>
        <pc:spChg chg="mod">
          <ac:chgData name="Sean O'Connor" userId="06345914-dcf7-412a-9aef-7adc4b3e16eb" providerId="ADAL" clId="{033F5AC7-FEC4-4516-92DD-FE1F4A677A36}" dt="2024-09-04T18:36:46.383" v="94" actId="20577"/>
          <ac:spMkLst>
            <pc:docMk/>
            <pc:sldMk cId="713889333" sldId="259"/>
            <ac:spMk id="12" creationId="{B59E3A08-4C1D-EAEA-F471-67142237E8BF}"/>
          </ac:spMkLst>
        </pc:spChg>
        <pc:picChg chg="mod">
          <ac:chgData name="Sean O'Connor" userId="06345914-dcf7-412a-9aef-7adc4b3e16eb" providerId="ADAL" clId="{033F5AC7-FEC4-4516-92DD-FE1F4A677A36}" dt="2024-09-04T18:31:41.847" v="34" actId="14100"/>
          <ac:picMkLst>
            <pc:docMk/>
            <pc:sldMk cId="713889333" sldId="259"/>
            <ac:picMk id="11" creationId="{2298AA91-2960-85F0-4B3E-FBB560561964}"/>
          </ac:picMkLst>
        </pc:picChg>
        <pc:picChg chg="del">
          <ac:chgData name="Sean O'Connor" userId="06345914-dcf7-412a-9aef-7adc4b3e16eb" providerId="ADAL" clId="{033F5AC7-FEC4-4516-92DD-FE1F4A677A36}" dt="2024-09-04T18:33:28.771" v="51" actId="478"/>
          <ac:picMkLst>
            <pc:docMk/>
            <pc:sldMk cId="713889333" sldId="259"/>
            <ac:picMk id="13" creationId="{84F854B7-E0F4-42AD-B7B3-361A07C7E962}"/>
          </ac:picMkLst>
        </pc:picChg>
      </pc:sldChg>
      <pc:sldChg chg="delSp modSp mod">
        <pc:chgData name="Sean O'Connor" userId="06345914-dcf7-412a-9aef-7adc4b3e16eb" providerId="ADAL" clId="{033F5AC7-FEC4-4516-92DD-FE1F4A677A36}" dt="2024-09-04T18:38:00.542" v="99" actId="1076"/>
        <pc:sldMkLst>
          <pc:docMk/>
          <pc:sldMk cId="2796992402" sldId="260"/>
        </pc:sldMkLst>
        <pc:spChg chg="mod">
          <ac:chgData name="Sean O'Connor" userId="06345914-dcf7-412a-9aef-7adc4b3e16eb" providerId="ADAL" clId="{033F5AC7-FEC4-4516-92DD-FE1F4A677A36}" dt="2024-09-04T18:38:00.542" v="99" actId="1076"/>
          <ac:spMkLst>
            <pc:docMk/>
            <pc:sldMk cId="2796992402" sldId="260"/>
            <ac:spMk id="5" creationId="{D089817F-BB35-307D-1657-48D76A7A62CE}"/>
          </ac:spMkLst>
        </pc:spChg>
        <pc:picChg chg="del">
          <ac:chgData name="Sean O'Connor" userId="06345914-dcf7-412a-9aef-7adc4b3e16eb" providerId="ADAL" clId="{033F5AC7-FEC4-4516-92DD-FE1F4A677A36}" dt="2024-09-04T18:33:25.236" v="50" actId="478"/>
          <ac:picMkLst>
            <pc:docMk/>
            <pc:sldMk cId="2796992402" sldId="260"/>
            <ac:picMk id="4" creationId="{30C355B5-7B15-A0C7-C505-C0C0324FA44C}"/>
          </ac:picMkLst>
        </pc:picChg>
      </pc:sldChg>
      <pc:sldChg chg="addSp delSp modSp mod">
        <pc:chgData name="Sean O'Connor" userId="06345914-dcf7-412a-9aef-7adc4b3e16eb" providerId="ADAL" clId="{033F5AC7-FEC4-4516-92DD-FE1F4A677A36}" dt="2024-09-04T18:39:48.466" v="119" actId="20577"/>
        <pc:sldMkLst>
          <pc:docMk/>
          <pc:sldMk cId="2547458613" sldId="261"/>
        </pc:sldMkLst>
        <pc:spChg chg="mod">
          <ac:chgData name="Sean O'Connor" userId="06345914-dcf7-412a-9aef-7adc4b3e16eb" providerId="ADAL" clId="{033F5AC7-FEC4-4516-92DD-FE1F4A677A36}" dt="2024-09-04T18:39:48.466" v="119" actId="20577"/>
          <ac:spMkLst>
            <pc:docMk/>
            <pc:sldMk cId="2547458613" sldId="261"/>
            <ac:spMk id="4" creationId="{13992B1C-AC42-8707-A5F0-EEA478BB8230}"/>
          </ac:spMkLst>
        </pc:spChg>
        <pc:picChg chg="add mod modCrop">
          <ac:chgData name="Sean O'Connor" userId="06345914-dcf7-412a-9aef-7adc4b3e16eb" providerId="ADAL" clId="{033F5AC7-FEC4-4516-92DD-FE1F4A677A36}" dt="2024-09-04T18:39:22.716" v="113" actId="14100"/>
          <ac:picMkLst>
            <pc:docMk/>
            <pc:sldMk cId="2547458613" sldId="261"/>
            <ac:picMk id="3" creationId="{130334B5-52CC-5B3B-52A5-6A9EDFD9E099}"/>
          </ac:picMkLst>
        </pc:picChg>
        <pc:picChg chg="del">
          <ac:chgData name="Sean O'Connor" userId="06345914-dcf7-412a-9aef-7adc4b3e16eb" providerId="ADAL" clId="{033F5AC7-FEC4-4516-92DD-FE1F4A677A36}" dt="2024-09-04T18:33:21.869" v="49" actId="478"/>
          <ac:picMkLst>
            <pc:docMk/>
            <pc:sldMk cId="2547458613" sldId="261"/>
            <ac:picMk id="5" creationId="{2335F8E0-E9EA-D885-E28E-7C7E6AC753E2}"/>
          </ac:picMkLst>
        </pc:picChg>
        <pc:picChg chg="add mod modCrop">
          <ac:chgData name="Sean O'Connor" userId="06345914-dcf7-412a-9aef-7adc4b3e16eb" providerId="ADAL" clId="{033F5AC7-FEC4-4516-92DD-FE1F4A677A36}" dt="2024-09-04T18:39:04.170" v="108" actId="1076"/>
          <ac:picMkLst>
            <pc:docMk/>
            <pc:sldMk cId="2547458613" sldId="261"/>
            <ac:picMk id="7" creationId="{388DB3AC-6904-001A-49D0-AAFA3B82D94C}"/>
          </ac:picMkLst>
        </pc:picChg>
        <pc:picChg chg="add mod modCrop">
          <ac:chgData name="Sean O'Connor" userId="06345914-dcf7-412a-9aef-7adc4b3e16eb" providerId="ADAL" clId="{033F5AC7-FEC4-4516-92DD-FE1F4A677A36}" dt="2024-09-04T18:39:16.366" v="111" actId="14100"/>
          <ac:picMkLst>
            <pc:docMk/>
            <pc:sldMk cId="2547458613" sldId="261"/>
            <ac:picMk id="9" creationId="{4D658AC5-DFDE-158A-25CB-F5556CEDD3DC}"/>
          </ac:picMkLst>
        </pc:picChg>
      </pc:sldChg>
      <pc:sldChg chg="modSp mod">
        <pc:chgData name="Sean O'Connor" userId="06345914-dcf7-412a-9aef-7adc4b3e16eb" providerId="ADAL" clId="{033F5AC7-FEC4-4516-92DD-FE1F4A677A36}" dt="2024-09-04T18:40:39.824" v="125" actId="1076"/>
        <pc:sldMkLst>
          <pc:docMk/>
          <pc:sldMk cId="476462610" sldId="262"/>
        </pc:sldMkLst>
        <pc:picChg chg="mod">
          <ac:chgData name="Sean O'Connor" userId="06345914-dcf7-412a-9aef-7adc4b3e16eb" providerId="ADAL" clId="{033F5AC7-FEC4-4516-92DD-FE1F4A677A36}" dt="2024-09-04T18:40:39.824" v="125" actId="1076"/>
          <ac:picMkLst>
            <pc:docMk/>
            <pc:sldMk cId="476462610" sldId="262"/>
            <ac:picMk id="6" creationId="{B8464957-E6DC-060C-CE63-1E8C81803E75}"/>
          </ac:picMkLst>
        </pc:picChg>
        <pc:picChg chg="mod">
          <ac:chgData name="Sean O'Connor" userId="06345914-dcf7-412a-9aef-7adc4b3e16eb" providerId="ADAL" clId="{033F5AC7-FEC4-4516-92DD-FE1F4A677A36}" dt="2024-09-04T18:33:17.893" v="48" actId="1076"/>
          <ac:picMkLst>
            <pc:docMk/>
            <pc:sldMk cId="476462610" sldId="262"/>
            <ac:picMk id="7" creationId="{057DECE0-733F-C704-D124-DEC47FF4CBA5}"/>
          </ac:picMkLst>
        </pc:picChg>
        <pc:picChg chg="mod">
          <ac:chgData name="Sean O'Connor" userId="06345914-dcf7-412a-9aef-7adc4b3e16eb" providerId="ADAL" clId="{033F5AC7-FEC4-4516-92DD-FE1F4A677A36}" dt="2024-09-04T18:40:31.282" v="122" actId="1076"/>
          <ac:picMkLst>
            <pc:docMk/>
            <pc:sldMk cId="476462610" sldId="262"/>
            <ac:picMk id="1028" creationId="{64CEB9DD-D99E-B8B4-3BA7-6E4D4D62BBA1}"/>
          </ac:picMkLst>
        </pc:picChg>
      </pc:sldChg>
    </pc:docChg>
  </pc:docChgLst>
  <pc:docChgLst>
    <pc:chgData name="Sean O'Connor" userId="06345914-dcf7-412a-9aef-7adc4b3e16eb" providerId="ADAL" clId="{E4353D33-43BC-4853-9AFE-1D1CBD3239F6}"/>
    <pc:docChg chg="custSel addSld modSld">
      <pc:chgData name="Sean O'Connor" userId="06345914-dcf7-412a-9aef-7adc4b3e16eb" providerId="ADAL" clId="{E4353D33-43BC-4853-9AFE-1D1CBD3239F6}" dt="2024-09-04T15:28:53.801" v="354" actId="1076"/>
      <pc:docMkLst>
        <pc:docMk/>
      </pc:docMkLst>
      <pc:sldChg chg="addSp delSp modSp new mod">
        <pc:chgData name="Sean O'Connor" userId="06345914-dcf7-412a-9aef-7adc4b3e16eb" providerId="ADAL" clId="{E4353D33-43BC-4853-9AFE-1D1CBD3239F6}" dt="2024-09-04T15:28:47.530" v="352" actId="1076"/>
        <pc:sldMkLst>
          <pc:docMk/>
          <pc:sldMk cId="2547458613" sldId="261"/>
        </pc:sldMkLst>
        <pc:spChg chg="del">
          <ac:chgData name="Sean O'Connor" userId="06345914-dcf7-412a-9aef-7adc4b3e16eb" providerId="ADAL" clId="{E4353D33-43BC-4853-9AFE-1D1CBD3239F6}" dt="2024-09-04T15:22:18.474" v="2" actId="478"/>
          <ac:spMkLst>
            <pc:docMk/>
            <pc:sldMk cId="2547458613" sldId="261"/>
            <ac:spMk id="2" creationId="{8AACE233-8A83-C666-8F43-A4B733447EBB}"/>
          </ac:spMkLst>
        </pc:spChg>
        <pc:spChg chg="del">
          <ac:chgData name="Sean O'Connor" userId="06345914-dcf7-412a-9aef-7adc4b3e16eb" providerId="ADAL" clId="{E4353D33-43BC-4853-9AFE-1D1CBD3239F6}" dt="2024-09-04T15:22:17.897" v="1" actId="478"/>
          <ac:spMkLst>
            <pc:docMk/>
            <pc:sldMk cId="2547458613" sldId="261"/>
            <ac:spMk id="3" creationId="{1A186010-40CB-5329-DEA2-FBE72E942F31}"/>
          </ac:spMkLst>
        </pc:spChg>
        <pc:spChg chg="add mod">
          <ac:chgData name="Sean O'Connor" userId="06345914-dcf7-412a-9aef-7adc4b3e16eb" providerId="ADAL" clId="{E4353D33-43BC-4853-9AFE-1D1CBD3239F6}" dt="2024-09-04T15:23:43.489" v="151" actId="1076"/>
          <ac:spMkLst>
            <pc:docMk/>
            <pc:sldMk cId="2547458613" sldId="261"/>
            <ac:spMk id="4" creationId="{13992B1C-AC42-8707-A5F0-EEA478BB8230}"/>
          </ac:spMkLst>
        </pc:spChg>
        <pc:picChg chg="add mod">
          <ac:chgData name="Sean O'Connor" userId="06345914-dcf7-412a-9aef-7adc4b3e16eb" providerId="ADAL" clId="{E4353D33-43BC-4853-9AFE-1D1CBD3239F6}" dt="2024-09-04T15:28:47.530" v="352" actId="1076"/>
          <ac:picMkLst>
            <pc:docMk/>
            <pc:sldMk cId="2547458613" sldId="261"/>
            <ac:picMk id="5" creationId="{2335F8E0-E9EA-D885-E28E-7C7E6AC753E2}"/>
          </ac:picMkLst>
        </pc:picChg>
      </pc:sldChg>
      <pc:sldChg chg="addSp delSp modSp new mod">
        <pc:chgData name="Sean O'Connor" userId="06345914-dcf7-412a-9aef-7adc4b3e16eb" providerId="ADAL" clId="{E4353D33-43BC-4853-9AFE-1D1CBD3239F6}" dt="2024-09-04T15:28:53.801" v="354" actId="1076"/>
        <pc:sldMkLst>
          <pc:docMk/>
          <pc:sldMk cId="476462610" sldId="262"/>
        </pc:sldMkLst>
        <pc:spChg chg="del">
          <ac:chgData name="Sean O'Connor" userId="06345914-dcf7-412a-9aef-7adc4b3e16eb" providerId="ADAL" clId="{E4353D33-43BC-4853-9AFE-1D1CBD3239F6}" dt="2024-09-04T15:24:05.409" v="154" actId="478"/>
          <ac:spMkLst>
            <pc:docMk/>
            <pc:sldMk cId="476462610" sldId="262"/>
            <ac:spMk id="2" creationId="{32348F68-3C57-BA41-CB0A-C2D1E206C091}"/>
          </ac:spMkLst>
        </pc:spChg>
        <pc:spChg chg="del">
          <ac:chgData name="Sean O'Connor" userId="06345914-dcf7-412a-9aef-7adc4b3e16eb" providerId="ADAL" clId="{E4353D33-43BC-4853-9AFE-1D1CBD3239F6}" dt="2024-09-04T15:24:03.840" v="153" actId="478"/>
          <ac:spMkLst>
            <pc:docMk/>
            <pc:sldMk cId="476462610" sldId="262"/>
            <ac:spMk id="3" creationId="{79EA7ABF-44F2-9AB5-64B9-5EAFB09D73BF}"/>
          </ac:spMkLst>
        </pc:spChg>
        <pc:spChg chg="add mod">
          <ac:chgData name="Sean O'Connor" userId="06345914-dcf7-412a-9aef-7adc4b3e16eb" providerId="ADAL" clId="{E4353D33-43BC-4853-9AFE-1D1CBD3239F6}" dt="2024-09-04T15:27:19.522" v="337" actId="14100"/>
          <ac:spMkLst>
            <pc:docMk/>
            <pc:sldMk cId="476462610" sldId="262"/>
            <ac:spMk id="4" creationId="{8BC3FB66-C504-97ED-BD26-E0BDD3D9CF0D}"/>
          </ac:spMkLst>
        </pc:spChg>
        <pc:picChg chg="add mod modCrop">
          <ac:chgData name="Sean O'Connor" userId="06345914-dcf7-412a-9aef-7adc4b3e16eb" providerId="ADAL" clId="{E4353D33-43BC-4853-9AFE-1D1CBD3239F6}" dt="2024-09-04T15:28:32.577" v="350" actId="14100"/>
          <ac:picMkLst>
            <pc:docMk/>
            <pc:sldMk cId="476462610" sldId="262"/>
            <ac:picMk id="6" creationId="{B8464957-E6DC-060C-CE63-1E8C81803E75}"/>
          </ac:picMkLst>
        </pc:picChg>
        <pc:picChg chg="add mod">
          <ac:chgData name="Sean O'Connor" userId="06345914-dcf7-412a-9aef-7adc4b3e16eb" providerId="ADAL" clId="{E4353D33-43BC-4853-9AFE-1D1CBD3239F6}" dt="2024-09-04T15:28:53.801" v="354" actId="1076"/>
          <ac:picMkLst>
            <pc:docMk/>
            <pc:sldMk cId="476462610" sldId="262"/>
            <ac:picMk id="7" creationId="{057DECE0-733F-C704-D124-DEC47FF4CBA5}"/>
          </ac:picMkLst>
        </pc:picChg>
        <pc:picChg chg="add del">
          <ac:chgData name="Sean O'Connor" userId="06345914-dcf7-412a-9aef-7adc4b3e16eb" providerId="ADAL" clId="{E4353D33-43BC-4853-9AFE-1D1CBD3239F6}" dt="2024-09-04T15:27:25.345" v="339" actId="478"/>
          <ac:picMkLst>
            <pc:docMk/>
            <pc:sldMk cId="476462610" sldId="262"/>
            <ac:picMk id="1026" creationId="{048506FC-EDA4-FFB1-9DDA-112B93DAB7B0}"/>
          </ac:picMkLst>
        </pc:picChg>
        <pc:picChg chg="add mod">
          <ac:chgData name="Sean O'Connor" userId="06345914-dcf7-412a-9aef-7adc4b3e16eb" providerId="ADAL" clId="{E4353D33-43BC-4853-9AFE-1D1CBD3239F6}" dt="2024-09-04T15:28:28.840" v="348" actId="1076"/>
          <ac:picMkLst>
            <pc:docMk/>
            <pc:sldMk cId="476462610" sldId="262"/>
            <ac:picMk id="1028" creationId="{64CEB9DD-D99E-B8B4-3BA7-6E4D4D62BBA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2BCB-BA71-97ED-A78B-60BEC35A4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D02DF-30A8-0AA4-91CD-1AC49809C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48053-E546-7CEC-571E-97545311E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598F9A-69CB-BECC-30B0-19315280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3A8AA-3B61-D071-B88B-B4859F75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50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4FB2-16D1-A0A4-D9D7-205310294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706A5-68F2-DE38-FB28-0BC9E7501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B439A-C020-76C5-95D8-9562066F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31943-3707-6A81-B26B-C7FB1BA03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66400-F6E2-1854-A0D1-7A86C5C84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67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D807EE-4828-E5EC-C8C0-B562D0AC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46AA4-86E3-F25D-4AD6-98CF2FAF2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65800-D930-6F22-C681-4995E654D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9ACF0-F142-B35D-5C2A-A14961B6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AB267-EB22-9FFF-1234-69AC9F5C2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69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D49A6-F0EC-2BD1-4F1D-CEBBB4EA0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121A7-101A-F5B5-822D-3DBEABFFA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3CFEB-C77E-FDE2-18FA-76309B28C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BFD02-21F4-5717-31EA-19853138B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3959E-596B-F967-C541-5DACC80F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556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A778A-A37D-64D2-343F-460465CF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F826E-702C-E5D9-4744-1E5B92EA8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029190-DC48-6E8E-5149-EA3ACE99E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01391-499E-8A76-41E5-80C0D23D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DDEBD-F1EA-75EE-03BF-521EED105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65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AC36A-C601-F4E0-6413-7076C6361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678D3-7D5F-E395-8D25-C46717DC01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D92F4-160A-601E-CD4B-233F8090A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AB280-0CED-CC49-E24B-A806CCAC9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B253C-8CEE-C8A0-661C-C4DA25F94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EBE5C-FBA9-4296-8207-E226835F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95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6C997-A6D3-7750-5143-B8F91244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7CC67-C311-B5FF-9CA2-4F21A50F8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97AB8-68E8-F4E3-7616-33C04D278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C2F4C7-1353-79C1-66E3-E0750AC66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C116BC-2C40-89BB-734A-B3290433AB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2F91C-23EA-BAAC-C98B-02B494317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19703B-41AE-142E-4002-DA3E9F518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377A40-A9AA-35DD-9FF4-8917627A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77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8D544-7699-DBC5-239A-E0C3AAF48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8C291-56EB-B44B-AE71-D2180114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DB6D9-9B58-7DFE-A851-BB699021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CCFD5A-9161-0C1D-E228-98CF7304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9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4C0AFC-D71A-9632-7682-F406937F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CAB3D5-D5DA-C93A-FFCA-C2FE8A685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04C94-9EEB-C8D5-5F36-910074CA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47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C195-CB5A-B490-3CA1-063D83103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30F9E-F484-C288-AE15-9414942A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8C0E5A-D053-09D9-3257-E9A88CA8AC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7BA7F-55E8-53CD-0CB6-63450C9C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662C-F8E8-3F3B-E105-50E9A1AEB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935CC-0829-B61E-FF76-CF468110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710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25C50-048B-6EE8-CB70-29E92DF0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D7EA8E-71BE-7C99-F50B-689ED0378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3674DE-5154-986C-BABF-9B90A8077D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6EF2AB-B9A0-31C7-97DC-9321D3AF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95CB0-D749-ADBC-6EEE-91D2B5411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F809E-C11F-6BA7-EFE7-1CB6D10D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4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DAFB0-3831-61D4-25A6-A6F3FFE4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905C9-6ABF-E70C-CBE4-7D5D3F3F5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1B0724-EA7A-A68B-D215-063BA211A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96897-FA75-42AE-A1E8-D3EDCBA1BDC2}" type="datetimeFigureOut">
              <a:rPr lang="en-GB" smtClean="0"/>
              <a:t>04/09/2024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0A1BA-2C20-93B3-B994-4DF60A344D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7D1CA-65A8-DDBC-1CD3-FCE26BB0B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1B874C-57BA-432F-889D-4C656F8908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60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ster with a schedule&#10;&#10;Description automatically generated with medium confidence">
            <a:extLst>
              <a:ext uri="{FF2B5EF4-FFF2-40B4-BE49-F238E27FC236}">
                <a16:creationId xmlns:a16="http://schemas.microsoft.com/office/drawing/2014/main" id="{2AEA3F5D-090B-7844-D21A-65D67BA86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44" y="303661"/>
            <a:ext cx="8064155" cy="5703440"/>
          </a:xfrm>
          <a:prstGeom prst="rect">
            <a:avLst/>
          </a:prstGeom>
        </p:spPr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AB9EE0F-DD78-5B5B-2CDE-F92515560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530972"/>
            <a:ext cx="3788979" cy="1082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B398A-0766-7ECD-6A6C-4E0E54AB47F4}"/>
              </a:ext>
            </a:extLst>
          </p:cNvPr>
          <p:cNvSpPr txBox="1"/>
          <p:nvPr/>
        </p:nvSpPr>
        <p:spPr>
          <a:xfrm>
            <a:off x="377371" y="638629"/>
            <a:ext cx="33092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Highlights of The Phoenix Centre taster week</a:t>
            </a:r>
          </a:p>
        </p:txBody>
      </p:sp>
    </p:spTree>
    <p:extLst>
      <p:ext uri="{BB962C8B-B14F-4D97-AF65-F5344CB8AC3E}">
        <p14:creationId xmlns:p14="http://schemas.microsoft.com/office/powerpoint/2010/main" val="3299396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wooden floor&#10;&#10;Description automatically generated">
            <a:extLst>
              <a:ext uri="{FF2B5EF4-FFF2-40B4-BE49-F238E27FC236}">
                <a16:creationId xmlns:a16="http://schemas.microsoft.com/office/drawing/2014/main" id="{4B42E504-AAD6-383F-4344-9786D088F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00331" y="2024658"/>
            <a:ext cx="5606411" cy="4060278"/>
          </a:xfrm>
          <a:prstGeom prst="rect">
            <a:avLst/>
          </a:prstGeom>
        </p:spPr>
      </p:pic>
      <p:pic>
        <p:nvPicPr>
          <p:cNvPr id="5" name="Picture 4" descr="A child wearing virtual reality goggles&#10;&#10;Description automatically generated">
            <a:extLst>
              <a:ext uri="{FF2B5EF4-FFF2-40B4-BE49-F238E27FC236}">
                <a16:creationId xmlns:a16="http://schemas.microsoft.com/office/drawing/2014/main" id="{FC6488DD-2C89-D7F6-7EB9-E68DE1D6E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09727" y="2075729"/>
            <a:ext cx="5606409" cy="3958133"/>
          </a:xfrm>
          <a:prstGeom prst="rect">
            <a:avLst/>
          </a:prstGeom>
        </p:spPr>
      </p:pic>
      <p:pic>
        <p:nvPicPr>
          <p:cNvPr id="11" name="Picture 10" descr="A person playing a horn with a child&#10;&#10;Description automatically generated">
            <a:extLst>
              <a:ext uri="{FF2B5EF4-FFF2-40B4-BE49-F238E27FC236}">
                <a16:creationId xmlns:a16="http://schemas.microsoft.com/office/drawing/2014/main" id="{F0E949A1-DBB7-7F17-D75A-569D45E0E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0234" y="1954367"/>
            <a:ext cx="5606412" cy="42008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7ABC2B9-A482-5CB4-D18A-D2179E10941A}"/>
              </a:ext>
            </a:extLst>
          </p:cNvPr>
          <p:cNvSpPr txBox="1"/>
          <p:nvPr/>
        </p:nvSpPr>
        <p:spPr>
          <a:xfrm>
            <a:off x="310055" y="192704"/>
            <a:ext cx="1157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14 teenagers attended the VR gaming session, and 25 children came to try an instrument.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For many was a first-time experience!</a:t>
            </a:r>
          </a:p>
        </p:txBody>
      </p:sp>
    </p:spTree>
    <p:extLst>
      <p:ext uri="{BB962C8B-B14F-4D97-AF65-F5344CB8AC3E}">
        <p14:creationId xmlns:p14="http://schemas.microsoft.com/office/powerpoint/2010/main" val="4055324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chairs and a screen&#10;&#10;Description automatically generated">
            <a:extLst>
              <a:ext uri="{FF2B5EF4-FFF2-40B4-BE49-F238E27FC236}">
                <a16:creationId xmlns:a16="http://schemas.microsoft.com/office/drawing/2014/main" id="{A2CC98D2-289D-4DA8-D0E5-D5E26DA0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5947" y="2126373"/>
            <a:ext cx="5407574" cy="4055681"/>
          </a:xfrm>
          <a:prstGeom prst="rect">
            <a:avLst/>
          </a:prstGeom>
        </p:spPr>
      </p:pic>
      <p:pic>
        <p:nvPicPr>
          <p:cNvPr id="7" name="Picture 6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CB61C23D-9F8F-8657-BB9A-683925D4C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733" y="2126374"/>
            <a:ext cx="5407579" cy="4055684"/>
          </a:xfrm>
          <a:prstGeom prst="rect">
            <a:avLst/>
          </a:prstGeom>
        </p:spPr>
      </p:pic>
      <p:pic>
        <p:nvPicPr>
          <p:cNvPr id="11" name="Picture 10" descr="A person standing at a counter in a kitchen&#10;&#10;Description automatically generated">
            <a:extLst>
              <a:ext uri="{FF2B5EF4-FFF2-40B4-BE49-F238E27FC236}">
                <a16:creationId xmlns:a16="http://schemas.microsoft.com/office/drawing/2014/main" id="{42B9896F-93BB-A75A-3C2D-5E846CD46B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5418" y="2126372"/>
            <a:ext cx="5407574" cy="40556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4E0002-4CF2-02A3-9CD5-6F6EC53ADAF5}"/>
              </a:ext>
            </a:extLst>
          </p:cNvPr>
          <p:cNvSpPr txBox="1"/>
          <p:nvPr/>
        </p:nvSpPr>
        <p:spPr>
          <a:xfrm>
            <a:off x="848273" y="201010"/>
            <a:ext cx="110989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5 families attended our film night and 3 families to our healthy cooking session.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“It was so great to have this relaxed environment for my child to watch a film in this kind of setting, with his needs I can’t take him to the cinema”</a:t>
            </a:r>
          </a:p>
        </p:txBody>
      </p:sp>
    </p:spTree>
    <p:extLst>
      <p:ext uri="{BB962C8B-B14F-4D97-AF65-F5344CB8AC3E}">
        <p14:creationId xmlns:p14="http://schemas.microsoft.com/office/powerpoint/2010/main" val="1292620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BA5C4BD-79BB-EFC5-CDC5-FB9A96C62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1712" y="2016015"/>
            <a:ext cx="5533697" cy="4150273"/>
          </a:xfrm>
          <a:prstGeom prst="rect">
            <a:avLst/>
          </a:prstGeom>
        </p:spPr>
      </p:pic>
      <p:pic>
        <p:nvPicPr>
          <p:cNvPr id="9" name="Picture 8" descr="A group of kids in clothing&#10;&#10;Description automatically generated">
            <a:extLst>
              <a:ext uri="{FF2B5EF4-FFF2-40B4-BE49-F238E27FC236}">
                <a16:creationId xmlns:a16="http://schemas.microsoft.com/office/drawing/2014/main" id="{D7C176F0-EAB8-26A9-C831-E52708EE0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8561" y="2016015"/>
            <a:ext cx="5533697" cy="4150273"/>
          </a:xfrm>
          <a:prstGeom prst="rect">
            <a:avLst/>
          </a:prstGeom>
        </p:spPr>
      </p:pic>
      <p:pic>
        <p:nvPicPr>
          <p:cNvPr id="11" name="Picture 10" descr="A robot standing on a wood floor&#10;&#10;Description automatically generated">
            <a:extLst>
              <a:ext uri="{FF2B5EF4-FFF2-40B4-BE49-F238E27FC236}">
                <a16:creationId xmlns:a16="http://schemas.microsoft.com/office/drawing/2014/main" id="{2298AA91-2960-85F0-4B3E-FBB560561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5991" y="2151993"/>
            <a:ext cx="5533698" cy="3878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9E3A08-4C1D-EAEA-F471-67142237E8BF}"/>
              </a:ext>
            </a:extLst>
          </p:cNvPr>
          <p:cNvSpPr txBox="1"/>
          <p:nvPr/>
        </p:nvSpPr>
        <p:spPr>
          <a:xfrm>
            <a:off x="717988" y="362606"/>
            <a:ext cx="11029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We had approximately 60 children attend the Harry Potter &amp; Star Wars arts and crafts session!</a:t>
            </a:r>
          </a:p>
        </p:txBody>
      </p:sp>
    </p:spTree>
    <p:extLst>
      <p:ext uri="{BB962C8B-B14F-4D97-AF65-F5344CB8AC3E}">
        <p14:creationId xmlns:p14="http://schemas.microsoft.com/office/powerpoint/2010/main" val="71388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089817F-BB35-307D-1657-48D76A7A62CE}"/>
              </a:ext>
            </a:extLst>
          </p:cNvPr>
          <p:cNvSpPr txBox="1"/>
          <p:nvPr/>
        </p:nvSpPr>
        <p:spPr>
          <a:xfrm>
            <a:off x="283029" y="262447"/>
            <a:ext cx="11625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We had two special guests visit the centre and get involved with the family reading session, with collaborative donations from the local library. </a:t>
            </a:r>
          </a:p>
        </p:txBody>
      </p:sp>
      <p:pic>
        <p:nvPicPr>
          <p:cNvPr id="7" name="Picture 6" descr="A person in a garment&#10;&#10;Description automatically generated">
            <a:extLst>
              <a:ext uri="{FF2B5EF4-FFF2-40B4-BE49-F238E27FC236}">
                <a16:creationId xmlns:a16="http://schemas.microsoft.com/office/drawing/2014/main" id="{4624B2A9-D5E3-D264-D2A0-DF258A028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1056" y="2020614"/>
            <a:ext cx="5528441" cy="4146331"/>
          </a:xfrm>
          <a:prstGeom prst="rect">
            <a:avLst/>
          </a:prstGeom>
        </p:spPr>
      </p:pic>
      <p:pic>
        <p:nvPicPr>
          <p:cNvPr id="11" name="Picture 10" descr="A group of people in a gym&#10;&#10;Description automatically generated">
            <a:extLst>
              <a:ext uri="{FF2B5EF4-FFF2-40B4-BE49-F238E27FC236}">
                <a16:creationId xmlns:a16="http://schemas.microsoft.com/office/drawing/2014/main" id="{BB4E4273-53C7-DF9B-C661-11B0E9B73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5275" y="2010048"/>
            <a:ext cx="5528441" cy="4146331"/>
          </a:xfrm>
          <a:prstGeom prst="rect">
            <a:avLst/>
          </a:prstGeom>
        </p:spPr>
      </p:pic>
      <p:pic>
        <p:nvPicPr>
          <p:cNvPr id="15" name="Picture 14" descr="A person in a garment outside of a building&#10;&#10;Description automatically generated">
            <a:extLst>
              <a:ext uri="{FF2B5EF4-FFF2-40B4-BE49-F238E27FC236}">
                <a16:creationId xmlns:a16="http://schemas.microsoft.com/office/drawing/2014/main" id="{F397C3B6-D303-CF09-DB10-CD6F8C07B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9" r="28428"/>
          <a:stretch/>
        </p:blipFill>
        <p:spPr>
          <a:xfrm>
            <a:off x="8297378" y="1329559"/>
            <a:ext cx="3894622" cy="55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92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992B1C-AC42-8707-A5F0-EEA478BB8230}"/>
              </a:ext>
            </a:extLst>
          </p:cNvPr>
          <p:cNvSpPr txBox="1"/>
          <p:nvPr/>
        </p:nvSpPr>
        <p:spPr>
          <a:xfrm>
            <a:off x="448129" y="532087"/>
            <a:ext cx="11553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Our holiday and activities funded summer camp children were able to enjoy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a boxing session and meet Peppa Pig!</a:t>
            </a:r>
          </a:p>
        </p:txBody>
      </p:sp>
      <p:pic>
        <p:nvPicPr>
          <p:cNvPr id="3" name="Picture 2" descr="A group of kids in a gym&#10;&#10;Description automatically generated">
            <a:extLst>
              <a:ext uri="{FF2B5EF4-FFF2-40B4-BE49-F238E27FC236}">
                <a16:creationId xmlns:a16="http://schemas.microsoft.com/office/drawing/2014/main" id="{130334B5-52CC-5B3B-52A5-6A9EDFD9E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1" b="37037"/>
          <a:stretch/>
        </p:blipFill>
        <p:spPr>
          <a:xfrm>
            <a:off x="7638504" y="1791131"/>
            <a:ext cx="4553496" cy="2248540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88DB3AC-6904-001A-49D0-AAFA3B82D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62" r="6281" b="35242"/>
          <a:stretch/>
        </p:blipFill>
        <p:spPr>
          <a:xfrm>
            <a:off x="0" y="1793065"/>
            <a:ext cx="7643858" cy="50649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658AC5-DFDE-158A-25CB-F5556CEDD3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59" b="36000"/>
          <a:stretch/>
        </p:blipFill>
        <p:spPr>
          <a:xfrm>
            <a:off x="7638504" y="4037737"/>
            <a:ext cx="4553496" cy="28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58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C3FB66-C504-97ED-BD26-E0BDD3D9CF0D}"/>
              </a:ext>
            </a:extLst>
          </p:cNvPr>
          <p:cNvSpPr txBox="1"/>
          <p:nvPr/>
        </p:nvSpPr>
        <p:spPr>
          <a:xfrm>
            <a:off x="188686" y="362857"/>
            <a:ext cx="1174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We used a QR code to get community voice. This will now be shared publicly via social media to boost the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464957-E6DC-060C-CE63-1E8C81803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38" t="42345" r="30819" b="30345"/>
          <a:stretch/>
        </p:blipFill>
        <p:spPr>
          <a:xfrm>
            <a:off x="4812817" y="1342884"/>
            <a:ext cx="6901314" cy="469573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4CEB9DD-D99E-B8B4-3BA7-6E4D4D62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9" y="1342884"/>
            <a:ext cx="3899443" cy="389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7DECE0-733F-C704-D124-DEC47FF4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69" y="5583220"/>
            <a:ext cx="3792041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62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165</Words>
  <Application>Microsoft Office PowerPoint</Application>
  <PresentationFormat>Widescreen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Sean O'Connor</dc:creator>
  <cp:lastModifiedBy>Sean O'Connor</cp:lastModifiedBy>
  <cp:revision>1</cp:revision>
  <dcterms:created xsi:type="dcterms:W3CDTF">2024-09-04T07:35:36Z</dcterms:created>
  <dcterms:modified xsi:type="dcterms:W3CDTF">2024-09-04T18:40:55Z</dcterms:modified>
</cp:coreProperties>
</file>